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69527"/>
    <a:srgbClr val="7A0C28"/>
    <a:srgbClr val="7A0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7" autoAdjust="0"/>
    <p:restoredTop sz="94619"/>
  </p:normalViewPr>
  <p:slideViewPr>
    <p:cSldViewPr snapToGrid="0" snapToObjects="1">
      <p:cViewPr>
        <p:scale>
          <a:sx n="59" d="100"/>
          <a:sy n="59" d="100"/>
        </p:scale>
        <p:origin x="960" y="56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7727898" y="-2"/>
            <a:ext cx="3879564" cy="28803602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1505347" y="1809268"/>
            <a:ext cx="15874533" cy="56036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>
            <a:off x="2466420" y="18787903"/>
            <a:ext cx="9118158" cy="5729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>
            <a:off x="1096784" y="8864809"/>
            <a:ext cx="7070185" cy="8501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338692" y="6350233"/>
            <a:ext cx="719720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>
            <a:cxnSpLocks/>
          </p:cNvCxnSpPr>
          <p:nvPr/>
        </p:nvCxnSpPr>
        <p:spPr>
          <a:xfrm flipH="1">
            <a:off x="338692" y="21506123"/>
            <a:ext cx="2019507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338692" y="6350233"/>
            <a:ext cx="0" cy="1515589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ángulo 22"/>
          <p:cNvSpPr/>
          <p:nvPr/>
        </p:nvSpPr>
        <p:spPr>
          <a:xfrm>
            <a:off x="8533773" y="10192912"/>
            <a:ext cx="13073689" cy="4811958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7" name="Imagen 36" descr="IMAGENES-0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88"/>
          <a:stretch/>
        </p:blipFill>
        <p:spPr>
          <a:xfrm>
            <a:off x="9136832" y="14919876"/>
            <a:ext cx="12470630" cy="10021214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12B9553F-FD94-E14A-8B26-9C40B9650D72}"/>
              </a:ext>
            </a:extLst>
          </p:cNvPr>
          <p:cNvSpPr txBox="1"/>
          <p:nvPr/>
        </p:nvSpPr>
        <p:spPr>
          <a:xfrm>
            <a:off x="9058447" y="10472406"/>
            <a:ext cx="124337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12154BD-3AE3-5846-80C7-5524DD0BE031}"/>
              </a:ext>
            </a:extLst>
          </p:cNvPr>
          <p:cNvSpPr txBox="1"/>
          <p:nvPr/>
        </p:nvSpPr>
        <p:spPr>
          <a:xfrm>
            <a:off x="10279712" y="12236008"/>
            <a:ext cx="9778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1;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2; Afiliación</a:t>
            </a:r>
          </a:p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Autor 3; Afiliación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719720" y="1800493"/>
            <a:ext cx="1016075" cy="5612393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/>
        </p:nvSpPr>
        <p:spPr>
          <a:xfrm>
            <a:off x="2390453" y="18731985"/>
            <a:ext cx="1082910" cy="5775147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87A6220-1F7B-EC41-84CC-3F03C2F8D3DD}"/>
              </a:ext>
            </a:extLst>
          </p:cNvPr>
          <p:cNvSpPr txBox="1"/>
          <p:nvPr/>
        </p:nvSpPr>
        <p:spPr>
          <a:xfrm>
            <a:off x="1832912" y="7997291"/>
            <a:ext cx="11482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E69527"/>
                </a:solidFill>
                <a:latin typeface="Helvetica Light"/>
                <a:cs typeface="Helvetica Light"/>
              </a:rPr>
              <a:t>DESARROLLO O IDEAS SUSTENTO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E264B75-E4D3-2E40-8FD9-A5F9775E70AF}"/>
              </a:ext>
            </a:extLst>
          </p:cNvPr>
          <p:cNvSpPr txBox="1"/>
          <p:nvPr/>
        </p:nvSpPr>
        <p:spPr>
          <a:xfrm>
            <a:off x="613574" y="17920279"/>
            <a:ext cx="56156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E69527"/>
                </a:solidFill>
                <a:latin typeface="Helvetica Light"/>
                <a:cs typeface="Helvetica Light"/>
              </a:rPr>
              <a:t>CONCLUSIONES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11133CE-00EA-8E45-BE03-3722ECB61B83}"/>
              </a:ext>
            </a:extLst>
          </p:cNvPr>
          <p:cNvSpPr/>
          <p:nvPr/>
        </p:nvSpPr>
        <p:spPr>
          <a:xfrm>
            <a:off x="406991" y="26055298"/>
            <a:ext cx="16972889" cy="2453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AF7BF81D-ABD7-AA4C-A8DA-C9523B022A60}"/>
              </a:ext>
            </a:extLst>
          </p:cNvPr>
          <p:cNvSpPr/>
          <p:nvPr/>
        </p:nvSpPr>
        <p:spPr>
          <a:xfrm>
            <a:off x="471778" y="26055298"/>
            <a:ext cx="1033569" cy="2472994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1830BC9-BE92-924F-9EE0-D6CFC2B5563E}"/>
              </a:ext>
            </a:extLst>
          </p:cNvPr>
          <p:cNvSpPr txBox="1"/>
          <p:nvPr/>
        </p:nvSpPr>
        <p:spPr>
          <a:xfrm>
            <a:off x="698552" y="907329"/>
            <a:ext cx="4578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E69527"/>
                </a:solidFill>
                <a:latin typeface="Helvetica Light"/>
                <a:cs typeface="Helvetica Light"/>
              </a:rPr>
              <a:t>ARGUMENTO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032C3E73-54C3-6148-A8AD-242F6A21386A}"/>
              </a:ext>
            </a:extLst>
          </p:cNvPr>
          <p:cNvSpPr/>
          <p:nvPr/>
        </p:nvSpPr>
        <p:spPr>
          <a:xfrm>
            <a:off x="782504" y="8908432"/>
            <a:ext cx="1082910" cy="8458218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D7425A28-05F0-9744-9C75-67C2FEC9383C}"/>
              </a:ext>
            </a:extLst>
          </p:cNvPr>
          <p:cNvSpPr txBox="1"/>
          <p:nvPr/>
        </p:nvSpPr>
        <p:spPr>
          <a:xfrm>
            <a:off x="179980" y="25138129"/>
            <a:ext cx="49359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E69527"/>
                </a:solidFill>
                <a:latin typeface="Helvetica Light"/>
                <a:cs typeface="Helvetica Light"/>
              </a:rPr>
              <a:t>BIBLIOGRAFÍA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F982F323-344F-F647-B91D-2B20CB40D9E4}"/>
              </a:ext>
            </a:extLst>
          </p:cNvPr>
          <p:cNvSpPr txBox="1"/>
          <p:nvPr/>
        </p:nvSpPr>
        <p:spPr>
          <a:xfrm>
            <a:off x="1865414" y="2010219"/>
            <a:ext cx="1518510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33E18581-D198-D049-AAED-E5BC8795E4AC}"/>
              </a:ext>
            </a:extLst>
          </p:cNvPr>
          <p:cNvSpPr txBox="1"/>
          <p:nvPr/>
        </p:nvSpPr>
        <p:spPr>
          <a:xfrm>
            <a:off x="1966592" y="9096216"/>
            <a:ext cx="6042142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72A059A1-5F64-1549-B04E-66ADF4DFBF6E}"/>
              </a:ext>
            </a:extLst>
          </p:cNvPr>
          <p:cNvSpPr txBox="1"/>
          <p:nvPr/>
        </p:nvSpPr>
        <p:spPr>
          <a:xfrm>
            <a:off x="3587474" y="18930541"/>
            <a:ext cx="796484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83F1B035-7FA1-694D-B1B1-3916D3D30475}"/>
              </a:ext>
            </a:extLst>
          </p:cNvPr>
          <p:cNvSpPr txBox="1"/>
          <p:nvPr/>
        </p:nvSpPr>
        <p:spPr>
          <a:xfrm>
            <a:off x="1570134" y="26220956"/>
            <a:ext cx="1580974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pic>
        <p:nvPicPr>
          <p:cNvPr id="41" name="Imagen 40">
            <a:extLst>
              <a:ext uri="{FF2B5EF4-FFF2-40B4-BE49-F238E27FC236}">
                <a16:creationId xmlns:a16="http://schemas.microsoft.com/office/drawing/2014/main" id="{5E8D6175-B60F-DD4C-AE9C-022046B31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7216" y="28160277"/>
            <a:ext cx="1680928" cy="5756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FB1971C-882B-CC43-AAC6-7015AC5446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99357" y="30876"/>
            <a:ext cx="4310814" cy="338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479</Words>
  <Application>Microsoft Macintosh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10</cp:revision>
  <dcterms:created xsi:type="dcterms:W3CDTF">2018-03-20T00:18:28Z</dcterms:created>
  <dcterms:modified xsi:type="dcterms:W3CDTF">2018-04-03T22:29:57Z</dcterms:modified>
</cp:coreProperties>
</file>